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68" r:id="rId4"/>
    <p:sldId id="259" r:id="rId5"/>
    <p:sldId id="260" r:id="rId6"/>
    <p:sldId id="261" r:id="rId7"/>
    <p:sldId id="269" r:id="rId8"/>
    <p:sldId id="270" r:id="rId9"/>
    <p:sldId id="262" r:id="rId10"/>
    <p:sldId id="271" r:id="rId11"/>
    <p:sldId id="265" r:id="rId12"/>
    <p:sldId id="263" r:id="rId13"/>
    <p:sldId id="264" r:id="rId14"/>
    <p:sldId id="274" r:id="rId15"/>
    <p:sldId id="275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730" y="20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160F3-5678-4EC2-8F8F-03D3ED7A0FC2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B7D2F-03E9-4CBE-949B-8F80A7E3E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16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B7D2F-03E9-4CBE-949B-8F80A7E3EA4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7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98874-BB32-4CFB-998D-74A75FF3F4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EE2694-ECAD-4624-8155-45CB799721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0B055B-73E1-41BD-BBA8-82711C6E8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61549C-26F7-4966-971F-7AC2671BE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E78AF8-0FCF-4781-8C85-B71A43598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771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98929-997A-48D5-B7AE-3C78F995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B07253-7ED7-4E95-B7EC-CDC662086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81ECAB-2980-4FEB-B8A2-421A7F9EB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F2A673-510D-4DB8-B1D6-AFEA5E29D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5652A-45AA-4583-886D-D02A9A02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54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17D07-8B1E-4364-814C-2E235948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355FDC-AA6E-42E8-A856-1FBF3F69F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587D6C-72D5-4084-9F5D-BE54AF0F8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86CE04-5331-4973-9E47-2042EE50E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AD566B-5048-4C98-B1D0-28A850034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89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6E2236-E327-4D67-9BB7-E8B2B3765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879157-C14A-43AC-9FA6-B4B6F085E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741317-5AB8-44C6-B8A8-9961AB713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4D7F6C-2756-4A3A-A707-5FB9C8ADC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A2649D-EED7-4DC0-AD70-C7259F5BE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89C9C0-A69A-4426-85FC-504A032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724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2BABE-1685-4681-9F3D-810312EBC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19C700-4132-4956-B6E3-965C4A2F1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F76CAA-03D8-41B3-884F-44F4D6F2A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84AA83F-B3CA-4A24-8B95-A4716F6A7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207585E-A7DD-4DE4-BCC2-E6A91EDA2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102A562-4A09-44AF-8AA3-8F10B274C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D974A0-3225-4FA9-A951-26AE42C0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089CF30-A7F2-4401-A2D6-7F0553A27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19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D5F7A-A9EF-4EB4-BD97-A02151D23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9744DE-41E2-404D-AA6E-539D097C0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B65E08-21C3-4726-AE33-D767B5FE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FD0A2E9-B9EB-4D37-A386-9603CD54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9BC811-2712-45D9-8C80-8EA879DF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4308D9-59F2-4EBC-A802-E9A79F65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06DE41-3113-450D-8DE0-92F85F20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571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20C21-75ED-408E-9908-7FB61AFB8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02ED44-65CE-449C-9B6D-68A160986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037F76-5282-482A-A054-2CEF30ACB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3C6AD8-2834-4A24-97D1-B705D936F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ED4187-175C-4314-83C3-2538E440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538CF1-18A9-479B-A93E-60C3F9F4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7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6CEBB-4247-4A4D-BD18-8FEDF69C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EBD5CF7-526A-491C-A4B9-81A1BB846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3EBA85-D39A-44FD-AC0C-A08FFA0DE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E45814-7ECE-4E24-91F2-6134ADB6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238496-FB5E-44B3-89D4-1C6C92C4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7E5552-FF70-49FB-B9D3-358524DE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33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F80583-B3A8-4FA8-A680-0B7D2D215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423404-5457-4559-A7F9-7BE0B844F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9C2E0B-115E-4A0E-848C-24B77B929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32D268-E79F-4707-A6FF-C16E6F0AA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DD6AD6-8EAE-40A5-9B41-8A036E7F2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78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698EB9B-2F63-46C7-8FBA-16F87BD4D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039392-35B7-483C-A12C-61A1E92EA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9EC452-D989-421E-8905-04E64746C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890BD0-1DC5-43FB-B02E-C757B7F16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33D274-65C9-42B1-B212-8236F432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4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999D0-3FF6-4CC4-8C48-41C699119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2E0A79-CB57-4748-BF18-FEEE7A2B5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36A528-6997-4380-96B0-32739833C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8457C-9B05-42B2-A692-C7E64C27209D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2E2C05-AD80-4E7D-93D3-C60AD4444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76C3A7-8883-4082-B357-66A800CC1A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83343-77CC-48E8-B3B5-175926C3C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2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FA7F4A2-F9AE-42C4-8AB1-09524FB40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9370" y="0"/>
            <a:ext cx="137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40EE6-CFFA-4C56-8505-E57B0F121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099CD-3226-41E0-A815-5F7762AC7847}"/>
              </a:ext>
            </a:extLst>
          </p:cNvPr>
          <p:cNvSpPr txBox="1"/>
          <p:nvPr/>
        </p:nvSpPr>
        <p:spPr>
          <a:xfrm>
            <a:off x="-44243" y="1410059"/>
            <a:ext cx="12236243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800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Путешествие по </a:t>
            </a:r>
          </a:p>
          <a:p>
            <a:pPr algn="ctr"/>
            <a:r>
              <a:rPr lang="ru-RU" sz="9600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Санкт-Петербургу</a:t>
            </a:r>
          </a:p>
        </p:txBody>
      </p:sp>
    </p:spTree>
    <p:extLst>
      <p:ext uri="{BB962C8B-B14F-4D97-AF65-F5344CB8AC3E}">
        <p14:creationId xmlns:p14="http://schemas.microsoft.com/office/powerpoint/2010/main" val="197126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606E3-0C8D-4855-98F7-9B2C9536A9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4D09E5-131E-470E-AC43-FE16D96FB5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23BEA17-3AEA-47CD-9F86-BAB7679EE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3" b="44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s_park-1">
            <a:hlinkClick r:id="" action="ppaction://media"/>
            <a:extLst>
              <a:ext uri="{FF2B5EF4-FFF2-40B4-BE49-F238E27FC236}">
                <a16:creationId xmlns:a16="http://schemas.microsoft.com/office/drawing/2014/main" id="{DA8EEE69-BA2B-4EDC-992A-F43F67540E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4942" y="4779451"/>
            <a:ext cx="609600" cy="6096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3400C0B-041B-4B3D-9895-57EACCA3D4FB}"/>
              </a:ext>
            </a:extLst>
          </p:cNvPr>
          <p:cNvSpPr/>
          <p:nvPr/>
        </p:nvSpPr>
        <p:spPr>
          <a:xfrm>
            <a:off x="1946786" y="266062"/>
            <a:ext cx="7934633" cy="1528451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0" b="1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ylfaen" panose="010A0502050306030303" pitchFamily="18" charset="0"/>
              </a:rPr>
              <a:t>Сад Бенуа</a:t>
            </a:r>
          </a:p>
        </p:txBody>
      </p:sp>
    </p:spTree>
    <p:extLst>
      <p:ext uri="{BB962C8B-B14F-4D97-AF65-F5344CB8AC3E}">
        <p14:creationId xmlns:p14="http://schemas.microsoft.com/office/powerpoint/2010/main" val="153792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B65E4-3BEE-4DE7-BC9B-69E32F391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video_2023-10-19_00-47-36">
            <a:hlinkClick r:id="" action="ppaction://media"/>
            <a:extLst>
              <a:ext uri="{FF2B5EF4-FFF2-40B4-BE49-F238E27FC236}">
                <a16:creationId xmlns:a16="http://schemas.microsoft.com/office/drawing/2014/main" id="{1A90D262-7696-4D8F-81D2-A148314FA2E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2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404391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CADD9-DD75-4C98-A6D5-A4F35863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2C5D9E-20C6-408F-86E0-7FA14AA00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24FD189-D927-45BE-A513-1BE73F02D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97F39918-8450-409F-88AA-65ACCAF86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9" r="6088" b="14142"/>
          <a:stretch/>
        </p:blipFill>
        <p:spPr bwMode="auto">
          <a:xfrm>
            <a:off x="4597810" y="783588"/>
            <a:ext cx="7175090" cy="529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99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B2F14-862E-49AA-BCF3-61F011D21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274661-C955-4573-BE8E-EAA63660E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5F2E69-F835-4B05-BA4E-DF04DA7B9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9ED77A3-F552-4F78-8100-3818454B58A3}"/>
              </a:ext>
            </a:extLst>
          </p:cNvPr>
          <p:cNvGrpSpPr/>
          <p:nvPr/>
        </p:nvGrpSpPr>
        <p:grpSpPr>
          <a:xfrm>
            <a:off x="98935" y="1027906"/>
            <a:ext cx="7009788" cy="5607830"/>
            <a:chOff x="590548" y="1119156"/>
            <a:chExt cx="7009788" cy="560783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538B7C8-A10D-4053-B345-AF110EFDC6EF}"/>
                </a:ext>
              </a:extLst>
            </p:cNvPr>
            <p:cNvSpPr/>
            <p:nvPr/>
          </p:nvSpPr>
          <p:spPr>
            <a:xfrm>
              <a:off x="1337187" y="1179871"/>
              <a:ext cx="6263149" cy="548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122" name="Picture 2">
              <a:extLst>
                <a:ext uri="{FF2B5EF4-FFF2-40B4-BE49-F238E27FC236}">
                  <a16:creationId xmlns:a16="http://schemas.microsoft.com/office/drawing/2014/main" id="{7BF399DC-440D-44F1-8340-91BABED80B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548" y="1119156"/>
              <a:ext cx="7009788" cy="5607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599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B7857-BF1D-4FAB-9414-BEEF1372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259E97-B222-41D4-9ACE-773171EA8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114FC73-D9BF-4FB0-BD20-F928861651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8" b="5324"/>
          <a:stretch/>
        </p:blipFill>
        <p:spPr bwMode="auto">
          <a:xfrm>
            <a:off x="0" y="0"/>
            <a:ext cx="1221168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9BF76D6B-24F0-4FD2-9207-A17D65304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24" y="547995"/>
            <a:ext cx="7505291" cy="562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12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51F332-EC72-4D75-BC4B-33F5B1125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video_2023-10-19_01-04-57">
            <a:hlinkClick r:id="" action="ppaction://media"/>
            <a:extLst>
              <a:ext uri="{FF2B5EF4-FFF2-40B4-BE49-F238E27FC236}">
                <a16:creationId xmlns:a16="http://schemas.microsoft.com/office/drawing/2014/main" id="{6D994362-DA60-4B58-BCF0-78A05FE3CA0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8578" r="8943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5985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6B32D6-FA40-42F7-A8E0-3D8C7361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848C08-BF10-414B-B1E5-4D733273C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9207A7F1-2EF2-4A64-8739-0BDB5407F7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5" b="13262"/>
          <a:stretch/>
        </p:blipFill>
        <p:spPr bwMode="auto">
          <a:xfrm>
            <a:off x="1" y="0"/>
            <a:ext cx="12192000" cy="687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0" name="Picture 12">
            <a:extLst>
              <a:ext uri="{FF2B5EF4-FFF2-40B4-BE49-F238E27FC236}">
                <a16:creationId xmlns:a16="http://schemas.microsoft.com/office/drawing/2014/main" id="{45E409B9-C5F2-4232-9965-74E1C368E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9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2789B-1F09-4E76-9246-DEB68DE90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7BEF47-F776-4CC8-9CBA-EFB8BF7C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1C6CD80-BE96-430D-B212-17523BDA6E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06" b="97361" l="35313" r="92813">
                        <a14:foregroundMark x1="65078" y1="6389" x2="68906" y2="9583"/>
                        <a14:foregroundMark x1="68906" y1="9583" x2="69141" y2="9583"/>
                        <a14:foregroundMark x1="80000" y1="11250" x2="80000" y2="11250"/>
                        <a14:foregroundMark x1="63906" y1="4861" x2="63906" y2="4861"/>
                        <a14:foregroundMark x1="46875" y1="6944" x2="46875" y2="6944"/>
                        <a14:foregroundMark x1="37109" y1="39583" x2="37109" y2="39583"/>
                        <a14:foregroundMark x1="48047" y1="51250" x2="48047" y2="51250"/>
                        <a14:foregroundMark x1="70703" y1="38056" x2="70703" y2="38056"/>
                        <a14:foregroundMark x1="80781" y1="50417" x2="80781" y2="50417"/>
                        <a14:foregroundMark x1="55000" y1="32361" x2="55000" y2="32361"/>
                        <a14:foregroundMark x1="52812" y1="30694" x2="56641" y2="31111"/>
                        <a14:foregroundMark x1="50781" y1="30278" x2="51641" y2="30694"/>
                        <a14:foregroundMark x1="52812" y1="27083" x2="54609" y2="27500"/>
                        <a14:foregroundMark x1="64766" y1="34306" x2="65547" y2="34306"/>
                        <a14:foregroundMark x1="65547" y1="32778" x2="66172" y2="34861"/>
                        <a14:foregroundMark x1="65313" y1="35972" x2="58203" y2="38472"/>
                        <a14:foregroundMark x1="59375" y1="43750" x2="55781" y2="40833"/>
                        <a14:foregroundMark x1="55781" y1="40833" x2="55781" y2="40833"/>
                        <a14:foregroundMark x1="58203" y1="34861" x2="58828" y2="42778"/>
                        <a14:foregroundMark x1="58828" y1="42778" x2="59062" y2="43333"/>
                        <a14:foregroundMark x1="62031" y1="39722" x2="60313" y2="44861"/>
                        <a14:foregroundMark x1="49063" y1="32222" x2="50703" y2="34306"/>
                        <a14:foregroundMark x1="50781" y1="36667" x2="54063" y2="43333"/>
                        <a14:foregroundMark x1="57031" y1="46111" x2="57813" y2="67083"/>
                        <a14:foregroundMark x1="57344" y1="54583" x2="57031" y2="76250"/>
                        <a14:foregroundMark x1="57031" y1="30000" x2="60000" y2="35972"/>
                        <a14:foregroundMark x1="60234" y1="30278" x2="62031" y2="29167"/>
                        <a14:foregroundMark x1="59141" y1="47222" x2="60234" y2="69167"/>
                        <a14:foregroundMark x1="61172" y1="54583" x2="56406" y2="57083"/>
                        <a14:foregroundMark x1="54844" y1="66667" x2="50234" y2="70694"/>
                        <a14:foregroundMark x1="50234" y1="70694" x2="51328" y2="74028"/>
                        <a14:foregroundMark x1="57031" y1="69444" x2="60469" y2="83611"/>
                        <a14:foregroundMark x1="60469" y1="83611" x2="60781" y2="84028"/>
                        <a14:foregroundMark x1="61172" y1="67778" x2="63281" y2="77778"/>
                        <a14:foregroundMark x1="63281" y1="77778" x2="64766" y2="80417"/>
                        <a14:foregroundMark x1="61406" y1="65556" x2="59609" y2="75139"/>
                        <a14:foregroundMark x1="62969" y1="74722" x2="63828" y2="74028"/>
                        <a14:foregroundMark x1="63906" y1="75556" x2="63594" y2="73056"/>
                        <a14:foregroundMark x1="65313" y1="65556" x2="77031" y2="68333"/>
                        <a14:foregroundMark x1="77031" y1="68333" x2="77266" y2="68750"/>
                        <a14:foregroundMark x1="80234" y1="69167" x2="76641" y2="69167"/>
                        <a14:foregroundMark x1="67500" y1="61944" x2="63906" y2="60278"/>
                        <a14:foregroundMark x1="43906" y1="67361" x2="48672" y2="67778"/>
                        <a14:foregroundMark x1="48672" y1="67778" x2="52266" y2="70833"/>
                        <a14:foregroundMark x1="46641" y1="61944" x2="50469" y2="62917"/>
                        <a14:foregroundMark x1="49063" y1="61944" x2="44844" y2="63472"/>
                        <a14:foregroundMark x1="44844" y1="63472" x2="44844" y2="63472"/>
                        <a14:foregroundMark x1="46328" y1="61944" x2="51016" y2="60972"/>
                        <a14:foregroundMark x1="51016" y1="60972" x2="51328" y2="60972"/>
                        <a14:foregroundMark x1="36797" y1="67083" x2="41563" y2="73056"/>
                        <a14:foregroundMark x1="37969" y1="71528" x2="35313" y2="76806"/>
                        <a14:foregroundMark x1="35313" y1="76806" x2="38594" y2="82917"/>
                        <a14:foregroundMark x1="38594" y1="82917" x2="48281" y2="84722"/>
                        <a14:foregroundMark x1="43047" y1="84028" x2="53438" y2="84028"/>
                        <a14:foregroundMark x1="41875" y1="80417" x2="57188" y2="83472"/>
                        <a14:foregroundMark x1="57188" y1="83472" x2="60000" y2="82083"/>
                        <a14:foregroundMark x1="62969" y1="82917" x2="71406" y2="81250"/>
                        <a14:foregroundMark x1="71406" y1="81250" x2="74844" y2="79306"/>
                        <a14:foregroundMark x1="76641" y1="66250" x2="79063" y2="71806"/>
                        <a14:foregroundMark x1="79063" y1="71806" x2="79375" y2="76667"/>
                        <a14:foregroundMark x1="80234" y1="70833" x2="79375" y2="77639"/>
                        <a14:foregroundMark x1="79297" y1="81111" x2="77734" y2="88194"/>
                        <a14:foregroundMark x1="77734" y1="88194" x2="73984" y2="91389"/>
                        <a14:foregroundMark x1="73984" y1="91389" x2="37109" y2="85278"/>
                        <a14:foregroundMark x1="35547" y1="83194" x2="35547" y2="89306"/>
                        <a14:foregroundMark x1="37578" y1="90000" x2="41797" y2="92500"/>
                        <a14:foregroundMark x1="41797" y1="92500" x2="45938" y2="92500"/>
                        <a14:foregroundMark x1="45938" y1="92500" x2="48906" y2="92083"/>
                        <a14:foregroundMark x1="52812" y1="94583" x2="55234" y2="95694"/>
                        <a14:foregroundMark x1="62031" y1="96250" x2="65938" y2="96250"/>
                        <a14:foregroundMark x1="68281" y1="94861" x2="73906" y2="95278"/>
                        <a14:foregroundMark x1="71641" y1="86389" x2="76094" y2="87222"/>
                        <a14:foregroundMark x1="78438" y1="82083" x2="78672" y2="86111"/>
                        <a14:foregroundMark x1="79844" y1="81111" x2="80234" y2="84722"/>
                        <a14:foregroundMark x1="81406" y1="76250" x2="81641" y2="84028"/>
                        <a14:foregroundMark x1="61172" y1="97361" x2="55234" y2="96944"/>
                        <a14:foregroundMark x1="57578" y1="95278" x2="61406" y2="95278"/>
                        <a14:foregroundMark x1="52812" y1="90000" x2="44531" y2="86528"/>
                        <a14:foregroundMark x1="44531" y1="86528" x2="44297" y2="85694"/>
                        <a14:foregroundMark x1="47734" y1="86806" x2="56094" y2="91111"/>
                        <a14:foregroundMark x1="56094" y1="91111" x2="62344" y2="91389"/>
                        <a14:foregroundMark x1="59141" y1="87361" x2="67266" y2="88194"/>
                        <a14:foregroundMark x1="67266" y1="88194" x2="71563" y2="86806"/>
                        <a14:foregroundMark x1="68672" y1="82500" x2="75703" y2="82500"/>
                        <a14:foregroundMark x1="68203" y1="5972" x2="69922" y2="6528"/>
                        <a14:foregroundMark x1="63828" y1="4444" x2="63828" y2="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06"/>
          <a:stretch/>
        </p:blipFill>
        <p:spPr bwMode="auto">
          <a:xfrm>
            <a:off x="4220204" y="0"/>
            <a:ext cx="8390896" cy="658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>
            <a:extLst>
              <a:ext uri="{FF2B5EF4-FFF2-40B4-BE49-F238E27FC236}">
                <a16:creationId xmlns:a16="http://schemas.microsoft.com/office/drawing/2014/main" id="{E7A6FB31-6EF6-49E2-AF7F-980F5B2F7A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473753A7-BE83-4556-90E1-80EDAFBCE6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798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C11C-4C56-4795-BA95-8B7AA4CD8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video_2023-10-19_00-56-03">
            <a:hlinkClick r:id="" action="ppaction://media"/>
            <a:extLst>
              <a:ext uri="{FF2B5EF4-FFF2-40B4-BE49-F238E27FC236}">
                <a16:creationId xmlns:a16="http://schemas.microsoft.com/office/drawing/2014/main" id="{A89EFCCA-2509-40C4-9A6F-1222BC30975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39068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14DF2-0E14-4422-B1B2-4ADC0B55B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EECA4D-9C04-4F93-A218-E511FAB1E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FFDDCE7-3494-417E-AEA4-58BDC10C7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8" b="300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53BBD1D-05E2-40F0-BE50-B49D934DF1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17" b="10193"/>
          <a:stretch/>
        </p:blipFill>
        <p:spPr bwMode="auto">
          <a:xfrm>
            <a:off x="43160" y="0"/>
            <a:ext cx="12148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88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B9F305-18FB-41A2-AE3B-346D1DD975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5" t="1907" r="37371" b="16654"/>
          <a:stretch/>
        </p:blipFill>
        <p:spPr>
          <a:xfrm>
            <a:off x="3523695" y="41029"/>
            <a:ext cx="4745234" cy="6797258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01999D1D-9558-48A8-99D6-35664099D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1" t="1579" r="37198" b="16424"/>
          <a:stretch/>
        </p:blipFill>
        <p:spPr>
          <a:xfrm>
            <a:off x="3523695" y="19714"/>
            <a:ext cx="4745234" cy="6838286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93885-C713-409E-9F6D-C5B31FC57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4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78FDE6-F8EA-4D7E-B032-C7345C7B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D77D3C-5D31-4B90-8B27-A4309CAF9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6D0CB28-090C-4A6E-A9FE-1FB76835E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9" b="866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13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749010-5796-4653-8E97-70CA99A56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C44F3C-C35C-4352-9FEB-47C0E3CD3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9808B3-D7A3-4795-AB8C-B1E9E29E7C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24" b="5324"/>
          <a:stretch/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6EBEDE13-F178-40BC-B015-8C292652B992}"/>
              </a:ext>
            </a:extLst>
          </p:cNvPr>
          <p:cNvSpPr/>
          <p:nvPr/>
        </p:nvSpPr>
        <p:spPr>
          <a:xfrm>
            <a:off x="7257143" y="2612571"/>
            <a:ext cx="580571" cy="537029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96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68 0.01157 L 0.03568 0.01157 C 0.03568 0.01157 0.05326 0.01736 0.05703 0.02199 C 0.0582 0.02361 0.05807 0.02778 0.05951 0.02847 C 0.06523 0.03148 0.07135 0.03125 0.07734 0.03264 C 0.08581 0.04792 0.07422 0.0294 0.09284 0.04329 C 0.09414 0.04421 0.09414 0.04792 0.09518 0.04954 C 0.09622 0.05139 0.09753 0.05255 0.0987 0.05393 C 0.09948 0.05741 0.1 0.06111 0.10117 0.06435 C 0.10195 0.0669 0.10456 0.06782 0.10469 0.07083 C 0.10664 0.11805 0.10547 0.16528 0.10703 0.2125 C 0.10794 0.23889 0.10794 0.23727 0.11302 0.25069 C 0.11211 0.27893 0.11589 0.3125 0.1082 0.33958 C 0.10729 0.34329 0.10586 0.34676 0.10469 0.35023 C 0.10234 0.35694 0.10091 0.35926 0.0987 0.36713 C 0.09779 0.3706 0.09844 0.37685 0.09635 0.37778 C 0.08346 0.38217 0.07018 0.38055 0.05703 0.38194 C 0.02995 0.39606 0.04375 0.39051 0.01537 0.39884 C -0.00846 0.39745 -0.03229 0.39792 -0.05599 0.39467 C -0.05833 0.39421 -0.0599 0.39005 -0.06198 0.38819 C -0.07812 0.37384 -0.05729 0.39537 -0.07383 0.37778 C -0.10443 0.37917 -0.13503 0.3787 -0.16549 0.38194 C -0.16888 0.38217 -0.17187 0.38634 -0.17513 0.38819 C -0.17786 0.38981 -0.1806 0.3912 -0.18346 0.39259 L -0.29414 0.38819 C -0.29622 0.38819 -0.29831 0.38634 -0.30013 0.38403 C -0.3013 0.38264 -0.30143 0.3794 -0.30247 0.37778 C -0.30352 0.37592 -0.30482 0.37477 -0.30599 0.37338 C -0.30677 0.3713 -0.30742 0.36898 -0.30846 0.36713 C -0.31107 0.36227 -0.31784 0.3588 -0.32031 0.35648 C -0.32161 0.35532 -0.32266 0.3537 -0.32383 0.35231 C -0.33021 0.33542 -0.32187 0.35579 -0.32982 0.34167 C -0.33776 0.32755 -0.3263 0.34236 -0.33581 0.33102 C -0.33659 0.32893 -0.33711 0.32662 -0.33815 0.32477 C -0.33919 0.32292 -0.34115 0.32292 -0.3418 0.3206 C -0.34857 0.2963 -0.33958 0.30903 -0.34766 0.2993 C -0.35404 0.28241 -0.3457 0.30301 -0.35365 0.28889 C -0.35469 0.28704 -0.35521 0.28449 -0.35599 0.28241 C -0.35729 0.27893 -0.35846 0.27546 -0.35963 0.27176 C -0.36042 0.26481 -0.36133 0.25787 -0.36198 0.25069 C -0.36484 0.21759 -0.36588 0.19838 -0.36797 0.16597 C -0.36719 0.13981 -0.36615 0.11389 -0.36549 0.08773 C -0.36458 0.04329 -0.3651 -0.00139 -0.36315 -0.0456 C -0.36302 -0.04815 -0.36081 -0.04838 -0.35963 -0.04977 C -0.3556 -0.06065 -0.35924 -0.05324 -0.3513 -0.06042 C -0.33568 -0.07431 -0.35469 -0.06019 -0.33932 -0.07107 C -0.33307 -0.08218 -0.3388 -0.07361 -0.32982 -0.08171 C -0.31432 -0.09537 -0.3332 -0.08125 -0.31797 -0.09213 C -0.31875 -0.10278 -0.31888 -0.11366 -0.32031 -0.12384 C -0.32083 -0.12801 -0.32266 -0.13102 -0.32383 -0.13449 C -0.32669 -0.14259 -0.32539 -0.13982 -0.32982 -0.14514 C -0.33503 -0.16806 -0.32825 -0.14445 -0.33815 -0.16204 C -0.34075 -0.16667 -0.34284 -0.17732 -0.34414 -0.1831 C -0.34271 -0.1919 -0.34167 -0.20046 -0.33932 -0.20857 C -0.33828 -0.21227 -0.33698 -0.21574 -0.33581 -0.21921 C -0.33503 -0.2213 -0.33437 -0.22384 -0.33346 -0.22546 C -0.32786 -0.23519 -0.31315 -0.23519 -0.30963 -0.23611 C -0.30169 -0.23796 -0.29375 -0.23866 -0.28581 -0.24028 C -0.27669 -0.24213 -0.26758 -0.24468 -0.25846 -0.24676 C -0.25169 -0.24537 -0.24479 -0.24514 -0.23815 -0.24236 C -0.23594 -0.24167 -0.23424 -0.23796 -0.23216 -0.23611 C -0.23034 -0.23449 -0.22825 -0.23333 -0.2263 -0.23195 C -0.20443 -0.23333 -0.18255 -0.2338 -0.16081 -0.23611 C -0.1556 -0.23658 -0.15052 -0.24028 -0.14531 -0.24028 C -0.11784 -0.24028 -0.07383 -0.23519 -0.04414 -0.23195 C -0.03815 -0.22986 -0.03216 -0.22801 -0.0263 -0.22546 C -0.02344 -0.22431 -0.02083 -0.2213 -0.01797 -0.2213 C 0.00117 -0.2213 0.02018 -0.22408 0.03919 -0.22546 C 0.04518 -0.22685 0.05104 -0.2287 0.05703 -0.22986 C 0.12057 -0.24005 0.08568 -0.23056 0.11901 -0.24028 C 0.12708 -0.25486 0.11667 -0.2382 0.13086 -0.25093 C 0.13242 -0.25232 0.1332 -0.25509 0.13451 -0.25718 C 0.13529 -0.26088 0.13737 -0.26412 0.13685 -0.26783 C 0.13633 -0.27083 0.13359 -0.2706 0.13203 -0.27199 C 0.13008 -0.27408 0.12813 -0.27639 0.12617 -0.27847 C 0.12487 -0.28195 0.12435 -0.28634 0.12253 -0.28912 C 0.10977 -0.30903 0.12148 -0.28033 0.11419 -0.29954 C 0.10912 -0.29815 0.10365 -0.29838 0.0987 -0.29537 C 0.0974 -0.29468 0.09753 -0.29051 0.09635 -0.28912 C 0.08997 -0.27986 0.0875 -0.27894 0.08086 -0.27431 C 0.07487 -0.2581 0.07813 -0.26273 0.05703 -0.27199 C 0.05573 -0.27269 0.05586 -0.27708 0.05469 -0.27847 C 0.053 -0.28056 0.05065 -0.28102 0.0487 -0.28264 C 0.0332 -0.29653 0.05208 -0.28241 0.03685 -0.29329 C 0.03568 -0.29537 0.0349 -0.29954 0.0332 -0.29954 C 0.02461 -0.30046 0.00391 -0.29213 -0.00482 -0.28912 C -0.01081 -0.29051 -0.01693 -0.29051 -0.02266 -0.29329 C -0.03125 -0.29745 -0.02396 -0.33125 -0.02383 -0.33125 C -0.02305 -0.33495 -0.01992 -0.33426 -0.01797 -0.33565 C -0.01068 -0.34838 -0.01667 -0.34028 -0.00013 -0.34607 C 0.00508 -0.34792 0.01029 -0.35046 0.01537 -0.35255 C 0.03802 -0.35116 0.06068 -0.34838 0.0832 -0.34838 C 0.1724 -0.34838 0.12643 -0.36019 0.16654 -0.34838 C 0.16979 -0.34607 0.17292 -0.34375 0.17617 -0.3419 C 0.17891 -0.34028 0.18203 -0.34074 0.18451 -0.33773 C 0.18698 -0.33449 0.18919 -0.32107 0.19037 -0.31644 C 0.19141 -0.31296 0.19271 -0.30949 0.19401 -0.30602 C 0.19479 -0.3037 0.19531 -0.30139 0.19635 -0.29954 C 0.1974 -0.29792 0.1987 -0.29676 0.2 -0.29537 C 0.19909 -0.27199 0.19922 -0.24861 0.19753 -0.22546 C 0.19727 -0.22153 0.1957 -0.21759 0.19401 -0.21505 C 0.19232 -0.2125 0.18997 -0.2125 0.18802 -0.21065 C 0.18594 -0.2088 0.18412 -0.20602 0.18203 -0.2044 C 0.17747 -0.20046 0.17253 -0.19722 0.16784 -0.19375 C 0.16576 -0.19236 0.16185 -0.18958 0.16185 -0.18958 C 0.15156 -0.15926 0.16107 -0.18079 0.12018 -0.17269 C 0.11497 -0.17153 0.1099 -0.16991 0.10469 -0.16829 C 0.10391 -0.1662 0.10339 -0.16389 0.10234 -0.16204 C 0.0987 -0.15556 0.0905 -0.15347 0.08685 -0.15139 C 0.08607 -0.14792 0.08451 -0.14468 0.08451 -0.14097 C 0.08451 -0.13727 0.08555 -0.10764 0.08919 -0.09861 C 0.0901 -0.09653 0.09154 -0.0956 0.09284 -0.09421 C 0.09362 -0.09074 0.09349 -0.08611 0.09518 -0.0838 C 0.09727 -0.08079 0.11003 -0.07477 0.11302 -0.07315 C 0.12695 -0.05833 0.10938 -0.0757 0.12852 -0.0625 C 0.13073 -0.06111 0.13242 -0.05787 0.13451 -0.05625 C 0.14883 -0.04421 0.14648 -0.04653 0.16068 -0.04144 C 0.16185 -0.03935 0.16276 -0.03658 0.16419 -0.03495 C 0.16602 -0.0331 0.16823 -0.03241 0.17018 -0.03079 C 0.17227 -0.02894 0.17409 -0.02662 0.17617 -0.02454 C 0.17695 -0.02083 0.178 -0.01759 0.17852 -0.01389 C 0.18438 0.03241 0.18307 0.04537 0.17969 0.10255 C 0.1793 0.10995 0.17734 0.11667 0.17617 0.12361 C 0.17539 0.13426 0.17513 0.14514 0.1737 0.15555 C 0.17305 0.16065 0.17031 0.16481 0.17018 0.17037 C 0.16927 0.21736 0.1655 0.21065 0.17617 0.22315 C 0.17695 0.22523 0.178 0.22708 0.17852 0.22963 C 0.18086 0.24143 0.18451 0.26551 0.18451 0.26551 C 0.18451 0.26597 0.18177 0.37986 0.17969 0.39884 C 0.17943 0.40139 0.17734 0.40162 0.17617 0.40301 C 0.16979 0.41991 0.17813 0.39954 0.17018 0.41366 C 0.16914 0.41551 0.16849 0.41782 0.16784 0.41991 C 0.16654 0.42361 0.16523 0.42685 0.16419 0.43055 C 0.16328 0.43403 0.16341 0.43842 0.16185 0.4412 C 0.16029 0.44398 0.15781 0.44398 0.15586 0.44537 C 0.15469 0.44745 0.15378 0.45023 0.15234 0.45185 C 0.15052 0.4537 0.14844 0.45486 0.14635 0.45602 C 0.12669 0.4662 0.13724 0.45926 0.11654 0.46667 C 0.11185 0.46829 0.10716 0.47106 0.10234 0.47292 C 0.09831 0.47454 0.09427 0.475 0.09037 0.47708 C 0.08516 0.48009 0.08047 0.48634 0.07487 0.48773 L 0.0487 0.49398 C 0.04076 0.49259 0.03281 0.49259 0.02487 0.48981 C 0.02266 0.48912 0.02122 0.48472 0.01901 0.48356 C 0.0112 0.47917 -0.00482 0.47292 -0.00482 0.47292 C -0.01875 0.4743 -0.03268 0.4743 -0.04648 0.47708 C -0.04987 0.47778 -0.05273 0.48217 -0.05599 0.48356 C -0.06185 0.48588 -0.06797 0.48588 -0.07383 0.48773 C -0.07982 0.48958 -0.08581 0.49167 -0.0918 0.49398 C -0.09453 0.49514 -0.09727 0.49745 -0.10013 0.49838 C -0.10911 0.50092 -0.11836 0.50255 -0.12747 0.50463 C -0.13021 0.50602 -0.13294 0.50903 -0.13581 0.50903 C -0.14661 0.50903 -0.14922 0.50625 -0.15716 0.50046 C -0.16263 0.48611 -0.15599 0.50046 -0.17148 0.48981 C -0.17305 0.48889 -0.17344 0.48403 -0.17513 0.48356 C -0.18372 0.48055 -0.19258 0.48079 -0.2013 0.47917 C -0.20521 0.47708 -0.20898 0.47315 -0.21315 0.47292 C -0.25794 0.47176 -0.26523 0.46643 -0.29414 0.48356 C -0.29609 0.48472 -0.29805 0.48634 -0.30013 0.48773 C -0.30091 0.48981 -0.30104 0.49329 -0.30247 0.49398 C -0.31888 0.50278 -0.34062 0.49583 -0.35599 0.49398 C -0.35924 0.49051 -0.36211 0.48588 -0.36549 0.48356 C -0.3737 0.47778 -0.36966 0.48125 -0.37747 0.47292 C -0.37825 0.46944 -0.37865 0.46551 -0.37982 0.46227 C -0.38073 0.46018 -0.38281 0.46042 -0.38346 0.4581 C -0.39023 0.4338 -0.38125 0.44653 -0.38932 0.43704 C -0.3901 0.43472 -0.39075 0.43241 -0.3918 0.43055 C -0.39271 0.4287 -0.39453 0.42847 -0.39531 0.42639 C -0.39661 0.42338 -0.39687 0.41921 -0.39766 0.41574 C -0.39883 0.40509 -0.40052 0.39467 -0.4013 0.38403 C -0.40378 0.34676 -0.39935 0.30671 -0.40716 0.27176 C -0.41016 0.25903 -0.40781 0.26342 -0.41315 0.25694 C -0.41862 0.24259 -0.41146 0.25856 -0.42513 0.24653 C -0.4263 0.24537 -0.42643 0.2419 -0.42747 0.24005 C -0.42852 0.23842 -0.42982 0.23727 -0.43099 0.23588 C -0.43177 0.2338 -0.43268 0.23171 -0.43346 0.22963 C -0.43463 0.22592 -0.43529 0.22176 -0.43698 0.21898 C -0.43854 0.21643 -0.44102 0.2162 -0.44297 0.21481 C -0.44375 0.2125 -0.44427 0.21018 -0.44531 0.20833 C -0.45195 0.19653 -0.47344 0.19815 -0.47513 0.19768 C -0.47708 0.1963 -0.47917 0.1956 -0.48099 0.19352 C -0.49453 0.17847 -0.47227 0.19606 -0.49049 0.18287 C -0.49687 0.16597 -0.48854 0.18657 -0.49648 0.17245 C -0.50443 0.15833 -0.49297 0.17315 -0.50247 0.1618 C -0.50325 0.15972 -0.50417 0.15764 -0.50482 0.15555 C -0.51263 0.12801 -0.50729 0.13426 -0.51081 0.08773 C -0.51315 0.05602 -0.51315 0.06921 -0.5168 0.04954 C -0.5181 0.04259 -0.51914 0.03542 -0.52031 0.02847 C -0.51953 0.00717 -0.51953 -0.01412 -0.51797 -0.03495 C -0.51758 -0.04028 -0.5151 -0.04468 -0.51432 -0.04977 C -0.51315 -0.0588 -0.51315 -0.06829 -0.51198 -0.07732 C -0.51042 -0.08958 -0.50807 -0.10139 -0.50599 -0.11343 C -0.50117 -0.14213 -0.50365 -0.1257 -0.50013 -0.15139 C -0.50091 -0.17269 -0.50117 -0.19375 -0.50247 -0.21505 C -0.50273 -0.22014 -0.50325 -0.22546 -0.50482 -0.22986 C -0.50729 -0.23634 -0.51016 -0.24375 -0.51432 -0.24676 L -0.52031 -0.25093 C -0.52109 -0.25301 -0.52135 -0.25671 -0.52266 -0.25718 C -0.53841 -0.26366 -0.56836 -0.26158 -0.58216 -0.26158 " pathEditMode="relative" ptsTypes="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>
            <a:extLst>
              <a:ext uri="{FF2B5EF4-FFF2-40B4-BE49-F238E27FC236}">
                <a16:creationId xmlns:a16="http://schemas.microsoft.com/office/drawing/2014/main" id="{FCC3F4B3-9B0B-4521-9893-84DDBC944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08244E7B-39CE-4F15-A64A-FCE83D88D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F4409-0D36-4521-B4AC-6A4247170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310" y="1317523"/>
            <a:ext cx="7673079" cy="2261419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Мой парк мечты!</a:t>
            </a:r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FEF9C5F9-A0BF-4143-A590-CAB8AE8F7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765" y="-6199238"/>
            <a:ext cx="9236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02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65000" decel="35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49935 0.5 L 1.63216 0.9039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576" y="2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B2476-B286-4F4A-A2F8-911A8745F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2EE09B-A3A5-4D47-A4AC-C4655E3D8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086" y="1825625"/>
            <a:ext cx="10282714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4107A85C-D746-4B42-B352-13DFEA574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24" y="0"/>
            <a:ext cx="86242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D876B68-2D66-4973-A18F-F46D7ABB0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345" b="97019" l="69167" r="98550">
                        <a14:foregroundMark x1="83000" y1="59785" x2="84417" y2="59785"/>
                        <a14:foregroundMark x1="96783" y1="77996" x2="96783" y2="77996"/>
                        <a14:foregroundMark x1="97967" y1="78422" x2="95600" y2="76698"/>
                        <a14:foregroundMark x1="97617" y1="78422" x2="96783" y2="78138"/>
                        <a14:foregroundMark x1="88767" y1="83878" x2="93250" y2="85885"/>
                        <a14:foregroundMark x1="96783" y1="95924" x2="98200" y2="96350"/>
                        <a14:foregroundMark x1="98200" y1="96634" x2="98200" y2="96634"/>
                        <a14:foregroundMark x1="97967" y1="96066" x2="97967" y2="96066"/>
                        <a14:foregroundMark x1="98200" y1="97059" x2="98200" y2="97059"/>
                        <a14:foregroundMark x1="95017" y1="92476" x2="90300" y2="90610"/>
                        <a14:foregroundMark x1="86767" y1="86311" x2="95250" y2="92760"/>
                        <a14:foregroundMark x1="95250" y1="92760" x2="95250" y2="92760"/>
                        <a14:foregroundMark x1="98550" y1="78848" x2="98550" y2="78848"/>
                        <a14:foregroundMark x1="84183" y1="58345" x2="84183" y2="58345"/>
                        <a14:foregroundMark x1="75233" y1="58345" x2="75233" y2="58345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775" t="55771"/>
          <a:stretch/>
        </p:blipFill>
        <p:spPr bwMode="auto">
          <a:xfrm rot="6118674">
            <a:off x="8732572" y="668606"/>
            <a:ext cx="3335351" cy="354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5511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10</Words>
  <Application>Microsoft Office PowerPoint</Application>
  <PresentationFormat>Широкоэкранный</PresentationFormat>
  <Paragraphs>5</Paragraphs>
  <Slides>16</Slides>
  <Notes>1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Cambria Math</vt:lpstr>
      <vt:lpstr>Sylfaen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Мой парк мечты!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Диана Пашнина</dc:creator>
  <cp:lastModifiedBy>Диана Пашнина</cp:lastModifiedBy>
  <cp:revision>4</cp:revision>
  <dcterms:created xsi:type="dcterms:W3CDTF">2023-10-18T19:37:22Z</dcterms:created>
  <dcterms:modified xsi:type="dcterms:W3CDTF">2023-10-18T22:12:45Z</dcterms:modified>
</cp:coreProperties>
</file>